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189" r:id="rId2"/>
  </p:sldIdLst>
  <p:sldSz cx="9144000" cy="6858000" type="screen4x3"/>
  <p:notesSz cx="9232900" cy="6934200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1pPr>
    <a:lvl2pPr marL="742950" indent="-28575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2pPr>
    <a:lvl3pPr marL="11430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3pPr>
    <a:lvl4pPr marL="16002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4pPr>
    <a:lvl5pPr marL="2057400" indent="-228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DBFF"/>
    <a:srgbClr val="B2B2B2"/>
    <a:srgbClr val="A8E4DD"/>
    <a:srgbClr val="008080"/>
    <a:srgbClr val="006699"/>
    <a:srgbClr val="336699"/>
    <a:srgbClr val="968D54"/>
    <a:srgbClr val="003366"/>
    <a:srgbClr val="CC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85" autoAdjust="0"/>
    <p:restoredTop sz="94604" autoAdjust="0"/>
  </p:normalViewPr>
  <p:slideViewPr>
    <p:cSldViewPr>
      <p:cViewPr varScale="1">
        <p:scale>
          <a:sx n="78" d="100"/>
          <a:sy n="78" d="100"/>
        </p:scale>
        <p:origin x="1795" y="8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417DFE99-31FA-4428-89D5-2EAB75A4CB9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676644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1340AEC0-6E5A-434E-B589-7C136C19D70D}" type="slidenum">
              <a:rPr lang="en-US" altLang="en-US"/>
              <a:pPr/>
              <a:t>1</a:t>
            </a:fld>
            <a:endParaRPr lang="en-US" altLang="en-US" dirty="0"/>
          </a:p>
        </p:txBody>
      </p:sp>
      <p:sp>
        <p:nvSpPr>
          <p:cNvPr id="112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82900" y="519113"/>
            <a:ext cx="3467100" cy="26003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126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923925" y="3294063"/>
            <a:ext cx="7385050" cy="3121025"/>
          </a:xfrm>
          <a:noFill/>
        </p:spPr>
        <p:txBody>
          <a:bodyPr lIns="90000" tIns="45000" rIns="90000" bIns="45000"/>
          <a:lstStyle/>
          <a:p>
            <a:pPr marL="215900" indent="-214313" algn="ctr" eaLnBrk="1">
              <a:spcBef>
                <a:spcPct val="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</a:pPr>
            <a:r>
              <a:rPr lang="en-US" altLang="en-US" sz="1400" u="sng" dirty="0">
                <a:solidFill>
                  <a:srgbClr val="18582F"/>
                </a:solidFill>
                <a:latin typeface="Trajan Pro"/>
                <a:ea typeface="ＭＳ Ｐゴシック" pitchFamily="34" charset="-128"/>
              </a:rPr>
              <a:t>_</a:t>
            </a:r>
          </a:p>
        </p:txBody>
      </p:sp>
    </p:spTree>
    <p:extLst>
      <p:ext uri="{BB962C8B-B14F-4D97-AF65-F5344CB8AC3E}">
        <p14:creationId xmlns:p14="http://schemas.microsoft.com/office/powerpoint/2010/main" val="2378475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23304C-92FA-44C3-838C-AB22132931B9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9D2601-573A-44C2-AE97-CA64D0BFCAAD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604963"/>
            <a:ext cx="2055813" cy="45243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9800" cy="45243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68E790-D284-4B5A-90B4-8459D1A77C4E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70813" cy="14684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F7C919-3BF4-43D5-973A-D55FE8CA5B8D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941984-BE62-4415-8EEF-8364340FDAB1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F10BB1-3AEA-46FA-A258-CB660FB28C55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604963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DC9991-82D6-4C43-BE1A-CE3D81B4FE3E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E5B46E-A512-425B-9433-910AF0E3CAE4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0CA87F-F9BE-4FEE-A920-5F71A8C53E77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4DAC77-7A7D-412E-AE52-2BBD17F2D319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9048ED-5E81-4CFF-BD7D-0D4A2D46CC7E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E32008-66DF-4833-BB6D-F1E7B4DDBEC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245225"/>
            <a:ext cx="9144000" cy="5969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70813" cy="1468438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formatClick to edit Master title style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sldNum"/>
          </p:nvPr>
        </p:nvSpPr>
        <p:spPr bwMode="auto">
          <a:xfrm>
            <a:off x="6997700" y="6477000"/>
            <a:ext cx="2132013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fld id="{CAB8C526-9CC9-4404-A3E7-97E84B705DD3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029" name="Picture 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245225"/>
            <a:ext cx="9144000" cy="5969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2pPr>
      <a:lvl3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3pPr>
      <a:lvl4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4pPr>
      <a:lvl5pPr algn="l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57200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trobyt-mobile.com/cell-phone-plan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1928BA56-78FE-EEA9-9993-D2B1D97A308D}"/>
              </a:ext>
            </a:extLst>
          </p:cNvPr>
          <p:cNvSpPr txBox="1"/>
          <p:nvPr/>
        </p:nvSpPr>
        <p:spPr>
          <a:xfrm>
            <a:off x="0" y="-304800"/>
            <a:ext cx="1600200" cy="40311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4999" tIns="44999" rIns="44999" bIns="44999">
            <a:spAutoFit/>
          </a:bodyPr>
          <a:lstStyle/>
          <a:p>
            <a:pPr algn="just">
              <a:lnSpc>
                <a:spcPct val="107000"/>
              </a:lnSpc>
              <a:buSzPct val="100000"/>
              <a:defRPr sz="1600"/>
            </a:pPr>
            <a:endParaRPr dirty="0">
              <a:latin typeface="+mn-lt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Weblinks to: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-google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-yahoo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-msn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</a:t>
            </a:r>
            <a:r>
              <a:rPr lang="en-US" dirty="0" err="1">
                <a:latin typeface="+mn-lt"/>
                <a:ea typeface="Arial"/>
                <a:cs typeface="Arial"/>
                <a:sym typeface="Arial"/>
              </a:rPr>
              <a:t>youtube</a:t>
            </a:r>
            <a:endParaRPr lang="en-US" dirty="0">
              <a:latin typeface="+mn-lt"/>
              <a:ea typeface="Arial"/>
              <a:cs typeface="Arial"/>
              <a:sym typeface="Arial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</a:t>
            </a:r>
            <a:r>
              <a:rPr lang="en-US" dirty="0" err="1">
                <a:latin typeface="+mn-lt"/>
                <a:ea typeface="Arial"/>
                <a:cs typeface="Arial"/>
                <a:sym typeface="Arial"/>
              </a:rPr>
              <a:t>facebook</a:t>
            </a:r>
            <a:endParaRPr lang="en-US" dirty="0">
              <a:latin typeface="+mn-lt"/>
              <a:ea typeface="Arial"/>
              <a:cs typeface="Arial"/>
              <a:sym typeface="Arial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-Instagram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</a:t>
            </a:r>
            <a:r>
              <a:rPr lang="en-US" dirty="0" err="1">
                <a:latin typeface="+mn-lt"/>
                <a:ea typeface="Arial"/>
                <a:cs typeface="Arial"/>
                <a:sym typeface="Arial"/>
              </a:rPr>
              <a:t>Linkedin</a:t>
            </a:r>
            <a:endParaRPr lang="en-US" dirty="0">
              <a:latin typeface="+mn-lt"/>
              <a:ea typeface="Arial"/>
              <a:cs typeface="Arial"/>
              <a:sym typeface="Arial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-X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-Amazon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</a:t>
            </a:r>
            <a:r>
              <a:rPr lang="en-US" dirty="0" err="1">
                <a:latin typeface="+mn-lt"/>
                <a:ea typeface="Arial"/>
                <a:cs typeface="Arial"/>
                <a:sym typeface="Arial"/>
              </a:rPr>
              <a:t>weather.com</a:t>
            </a:r>
            <a:endParaRPr lang="en-US" dirty="0">
              <a:latin typeface="+mn-lt"/>
              <a:ea typeface="Arial"/>
              <a:cs typeface="Arial"/>
              <a:sym typeface="Arial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endParaRPr dirty="0">
              <a:latin typeface="+mn-lt"/>
              <a:ea typeface="Arial"/>
              <a:cs typeface="Arial"/>
              <a:sym typeface="Arial"/>
            </a:endParaRPr>
          </a:p>
          <a:p>
            <a:pPr marL="285750" indent="-285750" algn="just">
              <a:lnSpc>
                <a:spcPct val="107000"/>
              </a:lnSpc>
              <a:buSzPct val="100000"/>
              <a:buFont typeface="Arial"/>
              <a:buChar char="•"/>
              <a:defRPr sz="1600"/>
            </a:pPr>
            <a:endParaRPr dirty="0"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295C4E7-1A29-8A1A-8B70-21D1C4D9D369}"/>
              </a:ext>
            </a:extLst>
          </p:cNvPr>
          <p:cNvSpPr txBox="1"/>
          <p:nvPr/>
        </p:nvSpPr>
        <p:spPr>
          <a:xfrm>
            <a:off x="1143000" y="-38999"/>
            <a:ext cx="3276600" cy="179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4999" tIns="44999" rIns="44999" bIns="44999">
            <a:spAutoFit/>
          </a:bodyPr>
          <a:lstStyle/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Weblinks to – Top 5 stories: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</a:t>
            </a:r>
            <a:r>
              <a:rPr lang="en-US" sz="1400" dirty="0">
                <a:latin typeface="+mn-lt"/>
                <a:ea typeface="Arial"/>
                <a:cs typeface="Arial"/>
                <a:sym typeface="Arial"/>
              </a:rPr>
              <a:t>Lebron James Stepping Away from Lakers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sz="1400" dirty="0">
                <a:latin typeface="+mn-lt"/>
                <a:ea typeface="Arial"/>
                <a:cs typeface="Arial"/>
                <a:sym typeface="Arial"/>
              </a:rPr>
              <a:t>-Boeing announces layoffs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sz="1400" dirty="0">
                <a:latin typeface="+mn-lt"/>
                <a:ea typeface="Arial"/>
                <a:cs typeface="Arial"/>
                <a:sym typeface="Arial"/>
              </a:rPr>
              <a:t>-Raider sell 15% ownership stake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sz="1400" dirty="0">
                <a:latin typeface="+mn-lt"/>
                <a:ea typeface="Arial"/>
                <a:cs typeface="Arial"/>
                <a:sym typeface="Arial"/>
              </a:rPr>
              <a:t>-Albertson’s Sues </a:t>
            </a:r>
            <a:r>
              <a:rPr lang="en-US" sz="1400" dirty="0" err="1">
                <a:latin typeface="+mn-lt"/>
                <a:ea typeface="Arial"/>
                <a:cs typeface="Arial"/>
                <a:sym typeface="Arial"/>
              </a:rPr>
              <a:t>Krogers</a:t>
            </a:r>
            <a:endParaRPr lang="en-US" sz="1400" dirty="0">
              <a:latin typeface="+mn-lt"/>
              <a:ea typeface="Arial"/>
              <a:cs typeface="Arial"/>
              <a:sym typeface="Arial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sz="1400" dirty="0">
                <a:latin typeface="+mn-lt"/>
                <a:ea typeface="Arial"/>
                <a:cs typeface="Arial"/>
                <a:sym typeface="Arial"/>
              </a:rPr>
              <a:t>-Biden commutes 1,500 sentences</a:t>
            </a:r>
            <a:endParaRPr sz="1400" dirty="0">
              <a:latin typeface="+mn-lt"/>
              <a:ea typeface="Arial"/>
              <a:cs typeface="Arial"/>
              <a:sym typeface="Arial"/>
            </a:endParaRPr>
          </a:p>
          <a:p>
            <a:pPr marL="285750" indent="-285750" algn="just">
              <a:lnSpc>
                <a:spcPct val="107000"/>
              </a:lnSpc>
              <a:buSzPct val="100000"/>
              <a:buFont typeface="Arial"/>
              <a:buChar char="•"/>
              <a:defRPr sz="1600"/>
            </a:pPr>
            <a:endParaRPr dirty="0"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3B7659-8847-8F2C-7419-775C8D09FD57}"/>
              </a:ext>
            </a:extLst>
          </p:cNvPr>
          <p:cNvSpPr txBox="1"/>
          <p:nvPr/>
        </p:nvSpPr>
        <p:spPr>
          <a:xfrm>
            <a:off x="0" y="3051041"/>
            <a:ext cx="3657600" cy="1659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4999" tIns="44999" rIns="44999" bIns="44999">
            <a:spAutoFit/>
          </a:bodyPr>
          <a:lstStyle/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Weblinks to – 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Links to NFL scores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Links to NBA scores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Links to college football scores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Links to college basketball scores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Links to major concerts</a:t>
            </a: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0EF6ACBC-2D24-916C-AB98-1025CA50A8EB}"/>
              </a:ext>
            </a:extLst>
          </p:cNvPr>
          <p:cNvSpPr txBox="1"/>
          <p:nvPr/>
        </p:nvSpPr>
        <p:spPr>
          <a:xfrm>
            <a:off x="0" y="4740839"/>
            <a:ext cx="3657600" cy="1659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4999" tIns="44999" rIns="44999" bIns="44999">
            <a:spAutoFit/>
          </a:bodyPr>
          <a:lstStyle/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Weblinks to – 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-top trending story on X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-Celebrity Tweet of the day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-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Links to college basketball scores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Links to major concerts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9B23F73-6560-C1C8-FB84-7B9470C62BAF}"/>
              </a:ext>
            </a:extLst>
          </p:cNvPr>
          <p:cNvCxnSpPr/>
          <p:nvPr/>
        </p:nvCxnSpPr>
        <p:spPr bwMode="auto">
          <a:xfrm>
            <a:off x="4114800" y="0"/>
            <a:ext cx="0" cy="65532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Rectangle 4">
            <a:extLst>
              <a:ext uri="{FF2B5EF4-FFF2-40B4-BE49-F238E27FC236}">
                <a16:creationId xmlns:a16="http://schemas.microsoft.com/office/drawing/2014/main" id="{C4C64C39-1ED8-B37D-1876-374F8D6734CC}"/>
              </a:ext>
            </a:extLst>
          </p:cNvPr>
          <p:cNvSpPr txBox="1"/>
          <p:nvPr/>
        </p:nvSpPr>
        <p:spPr>
          <a:xfrm>
            <a:off x="4114800" y="2408942"/>
            <a:ext cx="5029199" cy="39611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4999" tIns="44999" rIns="44999" bIns="44999">
            <a:spAutoFit/>
          </a:bodyPr>
          <a:lstStyle/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dirty="0">
                <a:latin typeface="+mn-lt"/>
                <a:ea typeface="Arial"/>
                <a:cs typeface="Arial"/>
                <a:sym typeface="Arial"/>
              </a:rPr>
              <a:t>More </a:t>
            </a:r>
            <a:r>
              <a:rPr lang="en-US" dirty="0" err="1">
                <a:latin typeface="+mn-lt"/>
                <a:ea typeface="Arial"/>
                <a:cs typeface="Arial"/>
                <a:sym typeface="Arial"/>
              </a:rPr>
              <a:t>5G</a:t>
            </a:r>
            <a:r>
              <a:rPr lang="en-US" dirty="0">
                <a:latin typeface="+mn-lt"/>
                <a:ea typeface="Arial"/>
                <a:cs typeface="Arial"/>
                <a:sym typeface="Arial"/>
              </a:rPr>
              <a:t> Coverage with the Power of the T-Mobile Network.</a:t>
            </a:r>
            <a:endParaRPr lang="en-US" sz="1400" dirty="0">
              <a:latin typeface="+mn-lt"/>
              <a:ea typeface="Arial"/>
              <a:cs typeface="Arial"/>
              <a:sym typeface="Arial"/>
            </a:endParaRPr>
          </a:p>
          <a:p>
            <a:pPr algn="ctr"/>
            <a:r>
              <a:rPr lang="en-US" sz="1600" b="0" i="0" dirty="0">
                <a:solidFill>
                  <a:srgbClr val="262626"/>
                </a:solidFill>
                <a:effectLst/>
                <a:latin typeface="BlinkMacSystemFont"/>
              </a:rPr>
              <a:t>We’ve got the right plan for you. All our unlimited plans include:</a:t>
            </a:r>
          </a:p>
          <a:p>
            <a:pPr algn="ctr"/>
            <a:endParaRPr lang="en-US" sz="1600" b="0" i="0" dirty="0">
              <a:solidFill>
                <a:srgbClr val="262626"/>
              </a:solidFill>
              <a:effectLst/>
              <a:latin typeface="BlinkMacSystemFont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262626"/>
                </a:solidFill>
                <a:effectLst/>
                <a:latin typeface="BlinkMacSystemFont"/>
              </a:rPr>
              <a:t>Unlimited talk, text, and high-speed data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262626"/>
                </a:solidFill>
                <a:effectLst/>
                <a:latin typeface="BlinkMacSystemFont"/>
              </a:rPr>
              <a:t>Access to the T‑Mobile </a:t>
            </a:r>
            <a:r>
              <a:rPr lang="en-US" sz="1600" b="0" i="0" dirty="0" err="1">
                <a:solidFill>
                  <a:srgbClr val="262626"/>
                </a:solidFill>
                <a:effectLst/>
                <a:latin typeface="BlinkMacSystemFont"/>
              </a:rPr>
              <a:t>5G</a:t>
            </a:r>
            <a:r>
              <a:rPr lang="en-US" sz="1600" b="0" i="0" dirty="0">
                <a:solidFill>
                  <a:srgbClr val="262626"/>
                </a:solidFill>
                <a:effectLst/>
                <a:latin typeface="BlinkMacSystemFont"/>
              </a:rPr>
              <a:t> network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262626"/>
                </a:solidFill>
                <a:effectLst/>
                <a:latin typeface="BlinkMacSystemFont"/>
              </a:rPr>
              <a:t>T‑Mobile Tuesdays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600" b="0" i="0" dirty="0">
                <a:solidFill>
                  <a:srgbClr val="262626"/>
                </a:solidFill>
                <a:effectLst/>
                <a:latin typeface="BlinkMacSystemFont"/>
              </a:rPr>
              <a:t>Scam Shield™</a:t>
            </a:r>
          </a:p>
          <a:p>
            <a:endParaRPr lang="en-US" sz="1400" dirty="0">
              <a:latin typeface="+mn-lt"/>
              <a:ea typeface="Arial"/>
              <a:cs typeface="Arial"/>
              <a:sym typeface="Arial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sz="1400" dirty="0">
                <a:latin typeface="+mn-lt"/>
                <a:ea typeface="Arial"/>
                <a:cs typeface="Arial"/>
                <a:sym typeface="Arial"/>
              </a:rPr>
              <a:t>-show same cell phone plans and prices from Metro by T Mobile but customize to Cardi B Wireless </a:t>
            </a:r>
          </a:p>
          <a:p>
            <a:pPr algn="just">
              <a:lnSpc>
                <a:spcPct val="107000"/>
              </a:lnSpc>
              <a:buSzPct val="100000"/>
              <a:defRPr sz="1600"/>
            </a:pPr>
            <a:endParaRPr lang="en-US" sz="1400" dirty="0">
              <a:latin typeface="+mn-lt"/>
              <a:ea typeface="Arial"/>
              <a:cs typeface="Arial"/>
              <a:sym typeface="Arial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r>
              <a:rPr lang="en-US" sz="1400" dirty="0">
                <a:solidFill>
                  <a:srgbClr val="CCCCFF"/>
                </a:solidFill>
                <a:latin typeface="+mn-lt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sz="1400" dirty="0" err="1">
                <a:solidFill>
                  <a:srgbClr val="CCCCFF"/>
                </a:solidFill>
                <a:latin typeface="+mn-lt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www.metrobyt-mobile.com</a:t>
            </a:r>
            <a:r>
              <a:rPr lang="en-US" sz="1400" dirty="0">
                <a:latin typeface="+mn-lt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/cell-phone-plans</a:t>
            </a:r>
            <a:endParaRPr lang="en-US" sz="1400" dirty="0">
              <a:latin typeface="+mn-lt"/>
              <a:ea typeface="Arial"/>
              <a:cs typeface="Arial"/>
              <a:sym typeface="Arial"/>
            </a:endParaRPr>
          </a:p>
          <a:p>
            <a:pPr algn="just">
              <a:lnSpc>
                <a:spcPct val="107000"/>
              </a:lnSpc>
              <a:buSzPct val="100000"/>
              <a:defRPr sz="1600"/>
            </a:pPr>
            <a:endParaRPr sz="1400" dirty="0">
              <a:latin typeface="+mn-lt"/>
              <a:ea typeface="Arial"/>
              <a:cs typeface="Arial"/>
              <a:sym typeface="Arial"/>
            </a:endParaRPr>
          </a:p>
          <a:p>
            <a:pPr marL="285750" indent="-285750" algn="just">
              <a:lnSpc>
                <a:spcPct val="107000"/>
              </a:lnSpc>
              <a:buSzPct val="100000"/>
              <a:buFont typeface="Arial"/>
              <a:buChar char="•"/>
              <a:defRPr sz="1600"/>
            </a:pPr>
            <a:endParaRPr dirty="0">
              <a:latin typeface="+mn-lt"/>
              <a:ea typeface="Arial"/>
              <a:cs typeface="Arial"/>
              <a:sym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DDB2547-CC3A-E411-4057-DF6F84ED33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1958" y="452486"/>
            <a:ext cx="2181842" cy="126815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FA0FBBB-8619-608C-DCA8-50ACB093FBAA}"/>
              </a:ext>
            </a:extLst>
          </p:cNvPr>
          <p:cNvSpPr txBox="1"/>
          <p:nvPr/>
        </p:nvSpPr>
        <p:spPr>
          <a:xfrm>
            <a:off x="4090219" y="47300"/>
            <a:ext cx="4976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Plans  Phones &amp; Devices   Deals     Coverage    Why Cardi B Wireless</a:t>
            </a:r>
          </a:p>
        </p:txBody>
      </p:sp>
    </p:spTree>
    <p:extLst>
      <p:ext uri="{BB962C8B-B14F-4D97-AF65-F5344CB8AC3E}">
        <p14:creationId xmlns:p14="http://schemas.microsoft.com/office/powerpoint/2010/main" val="23700198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19864</TotalTime>
  <Words>198</Words>
  <Application>Microsoft Office PowerPoint</Application>
  <PresentationFormat>On-screen Show (4:3)</PresentationFormat>
  <Paragraphs>45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BlinkMacSystemFont</vt:lpstr>
      <vt:lpstr>Calibri</vt:lpstr>
      <vt:lpstr>Times New Roman</vt:lpstr>
      <vt:lpstr>Trajan Pro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Legacy Equity Management  Private Equity Minority Supplier Proposal Airbus Group SE</dc:title>
  <dc:creator>Fry's</dc:creator>
  <cp:lastModifiedBy>marcellus taylor</cp:lastModifiedBy>
  <cp:revision>315</cp:revision>
  <cp:lastPrinted>1601-01-01T00:00:00Z</cp:lastPrinted>
  <dcterms:created xsi:type="dcterms:W3CDTF">1601-01-01T00:00:00Z</dcterms:created>
  <dcterms:modified xsi:type="dcterms:W3CDTF">2024-12-12T12:01:23Z</dcterms:modified>
</cp:coreProperties>
</file>